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77" r:id="rId4"/>
    <p:sldId id="276" r:id="rId5"/>
    <p:sldId id="274" r:id="rId6"/>
    <p:sldId id="275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1" r:id="rId21"/>
    <p:sldId id="270" r:id="rId22"/>
    <p:sldId id="272" r:id="rId23"/>
    <p:sldId id="27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602" autoAdjust="0"/>
  </p:normalViewPr>
  <p:slideViewPr>
    <p:cSldViewPr snapToGrid="0">
      <p:cViewPr varScale="1">
        <p:scale>
          <a:sx n="86" d="100"/>
          <a:sy n="86" d="100"/>
        </p:scale>
        <p:origin x="7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lasha Vishwanath" userId="10c1c2a536ab75a6" providerId="LiveId" clId="{3B4CF7BB-CF5E-44D7-A831-0ED9D5481327}"/>
    <pc:docChg chg="modSld">
      <pc:chgData name="Abhilasha Vishwanath" userId="10c1c2a536ab75a6" providerId="LiveId" clId="{3B4CF7BB-CF5E-44D7-A831-0ED9D5481327}" dt="2021-01-03T00:53:54.984" v="0" actId="1076"/>
      <pc:docMkLst>
        <pc:docMk/>
      </pc:docMkLst>
      <pc:sldChg chg="modSp">
        <pc:chgData name="Abhilasha Vishwanath" userId="10c1c2a536ab75a6" providerId="LiveId" clId="{3B4CF7BB-CF5E-44D7-A831-0ED9D5481327}" dt="2021-01-03T00:53:54.984" v="0" actId="1076"/>
        <pc:sldMkLst>
          <pc:docMk/>
          <pc:sldMk cId="3940852037" sldId="276"/>
        </pc:sldMkLst>
        <pc:picChg chg="mod">
          <ac:chgData name="Abhilasha Vishwanath" userId="10c1c2a536ab75a6" providerId="LiveId" clId="{3B4CF7BB-CF5E-44D7-A831-0ED9D5481327}" dt="2021-01-03T00:53:54.984" v="0" actId="1076"/>
          <ac:picMkLst>
            <pc:docMk/>
            <pc:sldMk cId="3940852037" sldId="276"/>
            <ac:picMk id="7" creationId="{2121A091-3245-433A-9155-2C28AA125CE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6403-7637-4287-BF10-B6EDF59D4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17B92-7A89-4930-8533-226B13B63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58385-0373-495E-B262-BBBBA82D6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EE72A-8D02-4F0E-8122-CE83B26ECBFE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E3FF3-340E-430D-B105-4F5A50901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8D375-7486-495D-9DF0-7DE019FB5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92A9-3E24-4CA2-AA2E-BF2E5F12F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9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869C-0213-4247-B95F-EE17232F4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D79ADC-BE77-45A4-8B04-79356DE22C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EB272-23DB-4BA4-878D-63F69333B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EE72A-8D02-4F0E-8122-CE83B26ECBFE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E2443-5465-4B41-92AA-986C21AC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FC3D1-3FE3-4192-96BD-B9AF3263B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92A9-3E24-4CA2-AA2E-BF2E5F12F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51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1149CE-7633-44E5-8102-565C38C8D6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BFE71-D741-4589-BEC5-E863D02B1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2957E-CBC5-494A-9FFF-0C25FBD4A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EE72A-8D02-4F0E-8122-CE83B26ECBFE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2AF06-6C5A-48B5-BECE-19D3E77B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5914A-149A-45D5-B1C4-939285AD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92A9-3E24-4CA2-AA2E-BF2E5F12F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44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B0E73-14A2-4236-8861-92D1A7E42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31474-7AEE-4ECA-A224-1DB51D284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63A17-8FB6-4076-8C6C-6473CEF88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EE72A-8D02-4F0E-8122-CE83B26ECBFE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FE11C-239D-47D5-86CC-DA9393EEE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2E7B8-F6AD-4547-BE48-2C99B296B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92A9-3E24-4CA2-AA2E-BF2E5F12F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158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EE1FA-A5A9-4FD8-85B2-A09A7311F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A75E3-5E4D-4698-AA96-0BF98CBD1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876F7-A286-4BBA-AB82-BA0B5DF29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EE72A-8D02-4F0E-8122-CE83B26ECBFE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D145A-6BE4-4375-B52F-0A5798E8E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8B777-1ADC-4810-A496-AFC9C6826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92A9-3E24-4CA2-AA2E-BF2E5F12F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4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16975-176F-4517-B96F-A2715866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09A6C-9CE0-4925-80AA-966EB3DA14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C2B60-836D-4997-A21A-DE15F969F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67E0D-BEED-4993-AB1D-732ED2E88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EE72A-8D02-4F0E-8122-CE83B26ECBFE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A8E23-907E-48CC-82AA-EB3BE6602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21109-9811-4450-87A0-6769AA16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92A9-3E24-4CA2-AA2E-BF2E5F12F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9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BD33-F6D0-4D09-A880-D4DB5B8C5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21E82-537E-4947-9423-C8C7271C3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D9D20-4FD5-4AA3-A477-9014B555C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D60335-86FD-4EFA-ACD8-554F70CE49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A48A78-F22C-4B17-A033-968B0C160F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BFCDCB-97DC-4186-AAA5-B306DDFBE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EE72A-8D02-4F0E-8122-CE83B26ECBFE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361C8F-15FB-4363-BA9D-4C29DA747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822E43-4FAC-481F-BF07-85AA52C45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92A9-3E24-4CA2-AA2E-BF2E5F12F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8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2DFD-DDF7-4DFE-9B6F-0138C1B65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722EE-AF9F-4A2B-9208-B2E014AC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EE72A-8D02-4F0E-8122-CE83B26ECBFE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32473E-EEE2-426B-8A7A-A19DF02E2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489A2-4DD1-4691-90B1-53F99FC5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92A9-3E24-4CA2-AA2E-BF2E5F12F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4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D1D81F-1098-4253-8667-E909720BE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EE72A-8D02-4F0E-8122-CE83B26ECBFE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58C096-C38D-4026-A37C-1E60EE2A7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2C211-0527-4963-82E3-91E1CA2A8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92A9-3E24-4CA2-AA2E-BF2E5F12F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1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0F106-EDD2-4E2B-853E-35B000A37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82DA4-8CCE-4F47-B2E4-A2DDC042B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EE5CD-1780-40AB-96DC-D2AE5298EB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CD67C6-F7D4-4D2A-B048-D0610FE3D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EE72A-8D02-4F0E-8122-CE83B26ECBFE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ACE7B-66C2-4FFB-BFEC-168B58A31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6CBF3-F972-4ADE-B3A2-0DD77FED2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92A9-3E24-4CA2-AA2E-BF2E5F12F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12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58D28-A633-4659-9548-A1517280E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2B133B-1AB3-4E4D-9795-897D7F6745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9C2AE5-5397-4770-83AE-E57ED2631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D8819-5509-4FF2-ADDB-1D4B7BAF2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EE72A-8D02-4F0E-8122-CE83B26ECBFE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085CF-218D-4676-A9BD-EAA7D8345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946A6-62F8-4935-A722-71C1174F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92A9-3E24-4CA2-AA2E-BF2E5F12F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94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655389-50F3-448F-8AF9-81E24D10F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3FB4D-68AF-467E-A6DB-F7D6CC71B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7A4B7-AF1B-4CE1-8C90-08A5D51975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EE72A-8D02-4F0E-8122-CE83B26ECBFE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1E9D4-2F6B-439A-9226-81D7D8290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E6460-B884-4854-8ACA-2F72FFEE3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B92A9-3E24-4CA2-AA2E-BF2E5F12F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52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5123-06F4-4391-90FF-78FAD57404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800" b="1" i="0" u="none" strike="noStrike" baseline="0" dirty="0">
                <a:solidFill>
                  <a:srgbClr val="ADEBFF"/>
                </a:solidFill>
                <a:latin typeface="Courier New" panose="02070309020205020404" pitchFamily="49" charset="0"/>
              </a:rPr>
              <a:t>Q11_What_does_LID_and_ket_do_to_CFC_Abhi_poster</a:t>
            </a:r>
            <a:br>
              <a:rPr lang="en-US" sz="1800" b="0" i="0" u="none" strike="noStrike" baseline="0" dirty="0">
                <a:solidFill>
                  <a:srgbClr val="ADEBFF"/>
                </a:solidFill>
                <a:latin typeface="Courier New" panose="02070309020205020404" pitchFamily="49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E144C0-4FF0-4720-84A1-237266B60C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 of CFC and </a:t>
            </a:r>
            <a:r>
              <a:rPr lang="en-US"/>
              <a:t>spectral activity</a:t>
            </a:r>
          </a:p>
        </p:txBody>
      </p:sp>
    </p:spTree>
    <p:extLst>
      <p:ext uri="{BB962C8B-B14F-4D97-AF65-F5344CB8AC3E}">
        <p14:creationId xmlns:p14="http://schemas.microsoft.com/office/powerpoint/2010/main" val="1702635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01FE5-194A-476C-BAB7-ECF3C56A5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77" y="1610333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5E1D14-0E1E-470E-878A-D444F79F5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176" y="151746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48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49A2AB-8045-4E8E-8263-C873640D3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06171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CE00C7-8212-48F9-AD01-D8C450794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427" y="1694881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92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F915B-495A-4FB4-AD3D-C4ED17CB0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61" y="1428750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E8F525-99BA-49D3-97B1-A4F13107B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352" y="132639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44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217E2-8AB5-4DBF-8891-47FD797B2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26" y="1428750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6BE1AB-49BD-4554-8B9F-DF6BA1357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726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6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DA1D65-D84E-4657-A26C-56AB5F757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04" y="1572051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5EA15C-5194-4ED1-A637-FC005CB7B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304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2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4A4E85-9487-40EA-B2F1-384C6B0C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58" y="1428750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3CCEAC-8151-4C8A-80E5-57F0AD299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245" y="147651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3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BE857-3475-4EB2-9CDD-06A53D03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0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9D3FCB-CAA7-4A14-985B-4266E4FEA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523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20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FEDC9-2E06-4FFF-BC23-EB573877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06" y="1428750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39991A-4936-4D47-ADEF-05EDD1036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955" y="129227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32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84457-642D-4819-BDE4-E31137DE8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30" y="1428750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9C5FED-D3BE-4280-86A7-3FC02D667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445" y="139121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58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B17294-739B-4576-828C-A86DC8EEF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6" y="1510637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26A57-7E45-4C34-B5C5-5CA1BEA5E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946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96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582033-EB2D-49C3-A128-E28BF1CE1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837"/>
            <a:ext cx="121920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1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90A4B2-748A-449A-B127-D955A8C7B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34" y="1351509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CC779F-2C35-4B42-A486-5748D45BF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668" y="135150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7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70DB1-7F0B-4ED1-83DF-17F8B656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43" y="1221227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783911-40D6-4639-A39D-582AEEDC1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821" y="122122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72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E8AE2-8A72-465D-926C-36E7D43E7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02" y="1428750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803B52-D281-4715-AC19-BF059830D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35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836B6-B3B2-4BED-AB0A-D73FDF88E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840" y="1027906"/>
            <a:ext cx="12192000" cy="6172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73E39C4-2070-4E08-8AD0-BFED94823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005"/>
            <a:ext cx="10515600" cy="51879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Overall average for the LID+K lesioned vs unlesioned.</a:t>
            </a:r>
          </a:p>
        </p:txBody>
      </p:sp>
    </p:spTree>
    <p:extLst>
      <p:ext uri="{BB962C8B-B14F-4D97-AF65-F5344CB8AC3E}">
        <p14:creationId xmlns:p14="http://schemas.microsoft.com/office/powerpoint/2010/main" val="479575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B9A87C-DD9C-40E7-A6AA-7F98BE0B7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837"/>
            <a:ext cx="121920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00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21A091-3245-433A-9155-2C28AA125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35"/>
            <a:ext cx="121920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52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ACA92D-9169-4160-898C-4D5AFF331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"/>
            <a:ext cx="1219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08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0D6E1B-CB2A-4F5F-83B7-DF8A35FC3D0F}"/>
              </a:ext>
            </a:extLst>
          </p:cNvPr>
          <p:cNvSpPr txBox="1"/>
          <p:nvPr/>
        </p:nvSpPr>
        <p:spPr>
          <a:xfrm>
            <a:off x="3048000" y="32458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Saline&amp;Ketamine_LID_Unlesion_Striatum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F025EB-02AB-47AE-83BF-EC0CE7B65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"/>
            <a:ext cx="1219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16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90380-990E-431D-B263-3EFE60A57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LDOPA and ketamine.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398AE-EFC0-46CC-865F-A9BDF6EE0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9" y="1825625"/>
            <a:ext cx="5334000" cy="400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E111E3-9980-403C-8DE8-2B0F5DBE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00104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50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EF01B3-BE11-4F0C-A2D0-DD75E2596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210" y="1312744"/>
            <a:ext cx="5334000" cy="400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0D958-4897-484E-B131-4948C398B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337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72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B0C7B-D1D4-4967-A7F1-6C830B148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72" y="-824230"/>
            <a:ext cx="5334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6AE4A0-C72B-45F3-9859-B11A4DDAD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972" y="-824230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0BCDC3-E528-4E4B-932C-C842D531F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972" y="3176270"/>
            <a:ext cx="53340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4AFE48-1DE4-4223-8E9B-E1EE48BC34F0}"/>
              </a:ext>
            </a:extLst>
          </p:cNvPr>
          <p:cNvSpPr txBox="1"/>
          <p:nvPr/>
        </p:nvSpPr>
        <p:spPr>
          <a:xfrm>
            <a:off x="-37988" y="1176020"/>
            <a:ext cx="107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HVS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2A461-E1D9-4D74-BFC9-85D101BA28E9}"/>
              </a:ext>
            </a:extLst>
          </p:cNvPr>
          <p:cNvSpPr txBox="1"/>
          <p:nvPr/>
        </p:nvSpPr>
        <p:spPr>
          <a:xfrm>
            <a:off x="-141055" y="5312648"/>
            <a:ext cx="91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HVS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263038-526C-4533-8FCA-87EE62D72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372" y="331239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96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58</Words>
  <Application>Microsoft Office PowerPoint</Application>
  <PresentationFormat>Widescreen</PresentationFormat>
  <Paragraphs>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Office Theme</vt:lpstr>
      <vt:lpstr>Q11_What_does_LID_and_ket_do_to_CFC_Abhi_poster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of LDOPA and ketamine.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Overall average for the LID+K lesioned vs unlesioned.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Q11_What_does_LID_and_ket_do_to_CFC_Abhi_poster </dc:title>
  <dc:creator>Stephen Cowen</dc:creator>
  <cp:lastModifiedBy>Abhilasha Vishwanath</cp:lastModifiedBy>
  <cp:revision>13</cp:revision>
  <dcterms:created xsi:type="dcterms:W3CDTF">2020-12-29T00:37:30Z</dcterms:created>
  <dcterms:modified xsi:type="dcterms:W3CDTF">2021-01-03T00:54:05Z</dcterms:modified>
</cp:coreProperties>
</file>